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8C63524-3D76-4530-AA85-64406730F616}" v="10" dt="2019-06-05T06:57:14.00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108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11" Type="http://schemas.openxmlformats.org/officeDocument/2006/relationships/customXml" Target="../customXml/item2.xml"/><Relationship Id="rId5" Type="http://schemas.openxmlformats.org/officeDocument/2006/relationships/viewProps" Target="viewProps.xml"/><Relationship Id="rId10" Type="http://schemas.openxmlformats.org/officeDocument/2006/relationships/customXml" Target="../customXml/item1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enjamin Wilkin - APERe" userId="1f4bec21-2a48-46b7-9f38-fb19411db320" providerId="ADAL" clId="{98C63524-3D76-4530-AA85-64406730F616}"/>
    <pc:docChg chg="custSel addSld modSld">
      <pc:chgData name="Benjamin Wilkin - APERe" userId="1f4bec21-2a48-46b7-9f38-fb19411db320" providerId="ADAL" clId="{98C63524-3D76-4530-AA85-64406730F616}" dt="2019-06-05T06:57:27.952" v="78" actId="20577"/>
      <pc:docMkLst>
        <pc:docMk/>
      </pc:docMkLst>
      <pc:sldChg chg="addSp delSp modSp add">
        <pc:chgData name="Benjamin Wilkin - APERe" userId="1f4bec21-2a48-46b7-9f38-fb19411db320" providerId="ADAL" clId="{98C63524-3D76-4530-AA85-64406730F616}" dt="2019-06-05T06:52:55.238" v="5" actId="14100"/>
        <pc:sldMkLst>
          <pc:docMk/>
          <pc:sldMk cId="3245545466" sldId="256"/>
        </pc:sldMkLst>
        <pc:spChg chg="del">
          <ac:chgData name="Benjamin Wilkin - APERe" userId="1f4bec21-2a48-46b7-9f38-fb19411db320" providerId="ADAL" clId="{98C63524-3D76-4530-AA85-64406730F616}" dt="2019-06-05T06:52:45.512" v="1" actId="478"/>
          <ac:spMkLst>
            <pc:docMk/>
            <pc:sldMk cId="3245545466" sldId="256"/>
            <ac:spMk id="2" creationId="{63E05FE9-89C8-42F0-81F9-2089A4C1E025}"/>
          </ac:spMkLst>
        </pc:spChg>
        <pc:spChg chg="del">
          <ac:chgData name="Benjamin Wilkin - APERe" userId="1f4bec21-2a48-46b7-9f38-fb19411db320" providerId="ADAL" clId="{98C63524-3D76-4530-AA85-64406730F616}" dt="2019-06-05T06:52:48.918" v="2" actId="478"/>
          <ac:spMkLst>
            <pc:docMk/>
            <pc:sldMk cId="3245545466" sldId="256"/>
            <ac:spMk id="3" creationId="{16088505-8913-424E-84F2-A517A0427A69}"/>
          </ac:spMkLst>
        </pc:spChg>
        <pc:picChg chg="add mod">
          <ac:chgData name="Benjamin Wilkin - APERe" userId="1f4bec21-2a48-46b7-9f38-fb19411db320" providerId="ADAL" clId="{98C63524-3D76-4530-AA85-64406730F616}" dt="2019-06-05T06:52:55.238" v="5" actId="14100"/>
          <ac:picMkLst>
            <pc:docMk/>
            <pc:sldMk cId="3245545466" sldId="256"/>
            <ac:picMk id="4" creationId="{086A435F-3618-4628-BB3B-85BEEB7C088F}"/>
          </ac:picMkLst>
        </pc:picChg>
      </pc:sldChg>
      <pc:sldChg chg="addSp delSp modSp add">
        <pc:chgData name="Benjamin Wilkin - APERe" userId="1f4bec21-2a48-46b7-9f38-fb19411db320" providerId="ADAL" clId="{98C63524-3D76-4530-AA85-64406730F616}" dt="2019-06-05T06:57:27.952" v="78" actId="20577"/>
        <pc:sldMkLst>
          <pc:docMk/>
          <pc:sldMk cId="2904282227" sldId="257"/>
        </pc:sldMkLst>
        <pc:spChg chg="add mod">
          <ac:chgData name="Benjamin Wilkin - APERe" userId="1f4bec21-2a48-46b7-9f38-fb19411db320" providerId="ADAL" clId="{98C63524-3D76-4530-AA85-64406730F616}" dt="2019-06-05T06:56:50.899" v="54" actId="1037"/>
          <ac:spMkLst>
            <pc:docMk/>
            <pc:sldMk cId="2904282227" sldId="257"/>
            <ac:spMk id="15" creationId="{646595F9-7AB8-4908-B49C-1A6F59F1DE43}"/>
          </ac:spMkLst>
        </pc:spChg>
        <pc:spChg chg="add mod">
          <ac:chgData name="Benjamin Wilkin - APERe" userId="1f4bec21-2a48-46b7-9f38-fb19411db320" providerId="ADAL" clId="{98C63524-3D76-4530-AA85-64406730F616}" dt="2019-06-05T06:57:09.483" v="62" actId="20577"/>
          <ac:spMkLst>
            <pc:docMk/>
            <pc:sldMk cId="2904282227" sldId="257"/>
            <ac:spMk id="16" creationId="{14944B77-9104-46DA-985E-FD0ABBEF28BB}"/>
          </ac:spMkLst>
        </pc:spChg>
        <pc:spChg chg="add mod">
          <ac:chgData name="Benjamin Wilkin - APERe" userId="1f4bec21-2a48-46b7-9f38-fb19411db320" providerId="ADAL" clId="{98C63524-3D76-4530-AA85-64406730F616}" dt="2019-06-05T06:57:27.952" v="78" actId="20577"/>
          <ac:spMkLst>
            <pc:docMk/>
            <pc:sldMk cId="2904282227" sldId="257"/>
            <ac:spMk id="17" creationId="{8F8FD0F9-9192-4B61-9031-4A00CBBCB17A}"/>
          </ac:spMkLst>
        </pc:spChg>
        <pc:picChg chg="mod">
          <ac:chgData name="Benjamin Wilkin - APERe" userId="1f4bec21-2a48-46b7-9f38-fb19411db320" providerId="ADAL" clId="{98C63524-3D76-4530-AA85-64406730F616}" dt="2019-06-05T06:53:10.905" v="8" actId="14100"/>
          <ac:picMkLst>
            <pc:docMk/>
            <pc:sldMk cId="2904282227" sldId="257"/>
            <ac:picMk id="4" creationId="{086A435F-3618-4628-BB3B-85BEEB7C088F}"/>
          </ac:picMkLst>
        </pc:picChg>
        <pc:cxnChg chg="add mod">
          <ac:chgData name="Benjamin Wilkin - APERe" userId="1f4bec21-2a48-46b7-9f38-fb19411db320" providerId="ADAL" clId="{98C63524-3D76-4530-AA85-64406730F616}" dt="2019-06-05T06:55:17.493" v="26" actId="14100"/>
          <ac:cxnSpMkLst>
            <pc:docMk/>
            <pc:sldMk cId="2904282227" sldId="257"/>
            <ac:cxnSpMk id="3" creationId="{9DFC7698-3E22-4BC7-8381-0616D6650DAB}"/>
          </ac:cxnSpMkLst>
        </pc:cxnChg>
        <pc:cxnChg chg="add del mod">
          <ac:chgData name="Benjamin Wilkin - APERe" userId="1f4bec21-2a48-46b7-9f38-fb19411db320" providerId="ADAL" clId="{98C63524-3D76-4530-AA85-64406730F616}" dt="2019-06-05T06:54:15.200" v="15" actId="478"/>
          <ac:cxnSpMkLst>
            <pc:docMk/>
            <pc:sldMk cId="2904282227" sldId="257"/>
            <ac:cxnSpMk id="6" creationId="{AFB3F736-FFA9-433D-A435-350D04B5AC95}"/>
          </ac:cxnSpMkLst>
        </pc:cxnChg>
        <pc:cxnChg chg="add mod">
          <ac:chgData name="Benjamin Wilkin - APERe" userId="1f4bec21-2a48-46b7-9f38-fb19411db320" providerId="ADAL" clId="{98C63524-3D76-4530-AA85-64406730F616}" dt="2019-06-05T06:55:33.129" v="30" actId="14100"/>
          <ac:cxnSpMkLst>
            <pc:docMk/>
            <pc:sldMk cId="2904282227" sldId="257"/>
            <ac:cxnSpMk id="7" creationId="{2B10AD51-8266-4C1B-8BA6-48EBAE6C1258}"/>
          </ac:cxnSpMkLst>
        </pc:cxnChg>
        <pc:cxnChg chg="add mod">
          <ac:chgData name="Benjamin Wilkin - APERe" userId="1f4bec21-2a48-46b7-9f38-fb19411db320" providerId="ADAL" clId="{98C63524-3D76-4530-AA85-64406730F616}" dt="2019-06-05T06:55:47.405" v="34" actId="14100"/>
          <ac:cxnSpMkLst>
            <pc:docMk/>
            <pc:sldMk cId="2904282227" sldId="257"/>
            <ac:cxnSpMk id="12" creationId="{9AE95CD5-A29C-424B-AE7A-95BE6666AA66}"/>
          </ac:cxnSpMkLst>
        </pc:cxn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11B71B1-B2E6-44E8-A966-6B080E90A1F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0FEB67F2-0C16-4AC3-8866-32E75EB5CC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B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8332E61-9451-4817-81B7-82484E0AE9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FE711-7059-4A39-94D7-0543DA360D07}" type="datetimeFigureOut">
              <a:rPr lang="fr-BE" smtClean="0"/>
              <a:t>05-06-19</a:t>
            </a:fld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76AFE82-8118-40C6-9D27-046C436159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E4C71C9-1BD2-4633-A26D-7A4D3B4B3E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C5C7B-EBF6-4A61-8EDA-63A3D5E6C9AC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233196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156F364-AB86-46E8-AFCD-731009908D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A9B579F3-25E4-4C66-846C-B55C4BEA8FA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655D683-CD11-418D-A028-14743E4364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FE711-7059-4A39-94D7-0543DA360D07}" type="datetimeFigureOut">
              <a:rPr lang="fr-BE" smtClean="0"/>
              <a:t>05-06-19</a:t>
            </a:fld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FC5AAFC-3C72-437D-8384-3901F304AE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B066B80-8AE4-49EB-9460-6563784F1A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C5C7B-EBF6-4A61-8EDA-63A3D5E6C9AC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4356071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CBF6A548-F74D-4A9F-A344-979E30B8304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33DA1225-D439-4EF1-A032-F3DB2290B3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2345AF6-BA39-4381-BAF1-C74B7F0F53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FE711-7059-4A39-94D7-0543DA360D07}" type="datetimeFigureOut">
              <a:rPr lang="fr-BE" smtClean="0"/>
              <a:t>05-06-19</a:t>
            </a:fld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437A46B-D644-4931-915F-BE48EDF988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A901A0B-E468-4D90-9737-E1DE5E9333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C5C7B-EBF6-4A61-8EDA-63A3D5E6C9AC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7174060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E64187F-A840-4DFE-9CAE-3377E26A64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1100FB6-E2C5-4574-A639-753D5C57CB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4A586E1-2996-4E79-9DA1-416FA36046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FE711-7059-4A39-94D7-0543DA360D07}" type="datetimeFigureOut">
              <a:rPr lang="fr-BE" smtClean="0"/>
              <a:t>05-06-19</a:t>
            </a:fld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58D2AE8-6B7E-4C07-9B4D-8EB5C1C159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BAA3F0B-52EE-45C6-8C94-A968FF55C6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C5C7B-EBF6-4A61-8EDA-63A3D5E6C9AC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8918707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045DACF-6138-46C8-BD2B-453630CDFA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023FC62C-E1A1-4BDC-9B76-93F9CA2188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C2F3D82-5B87-414A-8AC2-7F33501BDF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FE711-7059-4A39-94D7-0543DA360D07}" type="datetimeFigureOut">
              <a:rPr lang="fr-BE" smtClean="0"/>
              <a:t>05-06-19</a:t>
            </a:fld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103C2A7-3593-47C7-B15A-45D5D74967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A633610-9E2C-4ABD-9A9F-0E93BF329D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C5C7B-EBF6-4A61-8EDA-63A3D5E6C9AC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8496511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6DEC861-A4F3-4DEF-8891-415A450D26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2599622-F17E-487D-AD2C-FC61FE7AE50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A84299E5-64EC-4314-B405-BA1F6D9E25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31218B62-554F-4227-9A8B-73B201D41E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FE711-7059-4A39-94D7-0543DA360D07}" type="datetimeFigureOut">
              <a:rPr lang="fr-BE" smtClean="0"/>
              <a:t>05-06-19</a:t>
            </a:fld>
            <a:endParaRPr lang="fr-BE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48574908-11E9-4685-AAE7-19639084DB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3F124C1-DB6A-423F-A608-9EA2CF21A9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C5C7B-EBF6-4A61-8EDA-63A3D5E6C9AC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6771409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07C8301-FACA-4E55-8918-FD3702F586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8434EEB-7505-44DB-B2AB-6602A60033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C956DD5F-3EFC-4E08-96BA-814F9A85A4E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93C434BB-8FED-4958-887A-77FA347D532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A6CE155A-D5E6-4780-A264-288B07EF26E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33DAF0B8-BBA0-44B1-AE03-0BF554263D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FE711-7059-4A39-94D7-0543DA360D07}" type="datetimeFigureOut">
              <a:rPr lang="fr-BE" smtClean="0"/>
              <a:t>05-06-19</a:t>
            </a:fld>
            <a:endParaRPr lang="fr-BE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579282AC-304C-40DF-91A7-C1FB572988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AB110D4A-567C-4EE0-B52E-7276DC8566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C5C7B-EBF6-4A61-8EDA-63A3D5E6C9AC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8665080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266E1DC-7B76-44B8-A3D9-B208795177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852B28F4-617D-4476-B37C-ABD4665B5C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FE711-7059-4A39-94D7-0543DA360D07}" type="datetimeFigureOut">
              <a:rPr lang="fr-BE" smtClean="0"/>
              <a:t>05-06-19</a:t>
            </a:fld>
            <a:endParaRPr lang="fr-BE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19052741-60BB-48E4-86A6-11DBC21C06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DFF8B55E-BE44-4244-A643-E42C563A4E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C5C7B-EBF6-4A61-8EDA-63A3D5E6C9AC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6488183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A201FE2F-AD59-4DD2-AC42-CCF09362A6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FE711-7059-4A39-94D7-0543DA360D07}" type="datetimeFigureOut">
              <a:rPr lang="fr-BE" smtClean="0"/>
              <a:t>05-06-19</a:t>
            </a:fld>
            <a:endParaRPr lang="fr-BE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51D6FD70-FF3F-4CE3-96E9-2614782275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42777189-90D4-4368-8A06-DA42DEC905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C5C7B-EBF6-4A61-8EDA-63A3D5E6C9AC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41121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CF517DC-DC36-4033-8968-2139537F8C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2B7F81F-9205-427E-AF32-56FD6933B4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B1A9DAF7-FD01-4F0F-9BDD-9DF09A97C0C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94722192-0EC2-49FA-8F29-26F9A01A84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FE711-7059-4A39-94D7-0543DA360D07}" type="datetimeFigureOut">
              <a:rPr lang="fr-BE" smtClean="0"/>
              <a:t>05-06-19</a:t>
            </a:fld>
            <a:endParaRPr lang="fr-BE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8D99DD4A-A0FD-4044-BCBF-CDB819388A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B0509770-1DF9-4B66-AE21-5E6E4EECBB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C5C7B-EBF6-4A61-8EDA-63A3D5E6C9AC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6606389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BB66AC8-2684-4D14-B491-EDFD288FDE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7C5E570B-DBEA-40F2-9F63-1C3F819072E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AAE0A326-5967-46C4-9F6C-FA66AF5150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FEC6E2F6-DE6B-405B-8B56-60311F0F63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FE711-7059-4A39-94D7-0543DA360D07}" type="datetimeFigureOut">
              <a:rPr lang="fr-BE" smtClean="0"/>
              <a:t>05-06-19</a:t>
            </a:fld>
            <a:endParaRPr lang="fr-BE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91F1A9C7-BD1C-432A-B421-3B096DC9CF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C4E013F8-D7E2-4F71-A276-5F93B4E8E5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C5C7B-EBF6-4A61-8EDA-63A3D5E6C9AC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177915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ADACA480-B672-4FF0-82F5-09C5A89576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B0CAC523-75F7-4B61-91E9-0D687F5ECD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BCA2F1B-36C0-4EBC-B487-93AE9B4F9C1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4FE711-7059-4A39-94D7-0543DA360D07}" type="datetimeFigureOut">
              <a:rPr lang="fr-BE" smtClean="0"/>
              <a:t>05-06-19</a:t>
            </a:fld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6D36BF2-6FA4-4BDC-AAF9-EB36AF95A0D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040AF06-4FAC-4DDF-966F-ABDDD4D9D80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CC5C7B-EBF6-4A61-8EDA-63A3D5E6C9AC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1515765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>
            <a:extLst>
              <a:ext uri="{FF2B5EF4-FFF2-40B4-BE49-F238E27FC236}">
                <a16:creationId xmlns:a16="http://schemas.microsoft.com/office/drawing/2014/main" id="{086A435F-3618-4628-BB3B-85BEEB7C088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7012" y="680225"/>
            <a:ext cx="9974311" cy="54194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55454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>
            <a:extLst>
              <a:ext uri="{FF2B5EF4-FFF2-40B4-BE49-F238E27FC236}">
                <a16:creationId xmlns:a16="http://schemas.microsoft.com/office/drawing/2014/main" id="{086A435F-3618-4628-BB3B-85BEEB7C088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033" y="211872"/>
            <a:ext cx="11800883" cy="6411951"/>
          </a:xfrm>
          <a:prstGeom prst="rect">
            <a:avLst/>
          </a:prstGeom>
        </p:spPr>
      </p:pic>
      <p:cxnSp>
        <p:nvCxnSpPr>
          <p:cNvPr id="3" name="Connecteur : en angle 2">
            <a:extLst>
              <a:ext uri="{FF2B5EF4-FFF2-40B4-BE49-F238E27FC236}">
                <a16:creationId xmlns:a16="http://schemas.microsoft.com/office/drawing/2014/main" id="{9DFC7698-3E22-4BC7-8381-0616D6650DAB}"/>
              </a:ext>
            </a:extLst>
          </p:cNvPr>
          <p:cNvCxnSpPr>
            <a:cxnSpLocks/>
          </p:cNvCxnSpPr>
          <p:nvPr/>
        </p:nvCxnSpPr>
        <p:spPr>
          <a:xfrm rot="16200000" flipH="1">
            <a:off x="2611832" y="1133588"/>
            <a:ext cx="2413932" cy="2154585"/>
          </a:xfrm>
          <a:prstGeom prst="bentConnector3">
            <a:avLst>
              <a:gd name="adj1" fmla="val 612"/>
            </a:avLst>
          </a:prstGeom>
          <a:ln w="31750">
            <a:tailEnd type="triangle" w="lg" len="lg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7" name="Connecteur : en angle 6">
            <a:extLst>
              <a:ext uri="{FF2B5EF4-FFF2-40B4-BE49-F238E27FC236}">
                <a16:creationId xmlns:a16="http://schemas.microsoft.com/office/drawing/2014/main" id="{2B10AD51-8266-4C1B-8BA6-48EBAE6C1258}"/>
              </a:ext>
            </a:extLst>
          </p:cNvPr>
          <p:cNvCxnSpPr>
            <a:cxnSpLocks/>
          </p:cNvCxnSpPr>
          <p:nvPr/>
        </p:nvCxnSpPr>
        <p:spPr>
          <a:xfrm rot="16200000" flipH="1">
            <a:off x="5288678" y="1272262"/>
            <a:ext cx="2630537" cy="2093839"/>
          </a:xfrm>
          <a:prstGeom prst="bentConnector3">
            <a:avLst>
              <a:gd name="adj1" fmla="val -161"/>
            </a:avLst>
          </a:prstGeom>
          <a:ln w="31750">
            <a:tailEnd type="triangle" w="lg" len="lg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2" name="Connecteur : en angle 11">
            <a:extLst>
              <a:ext uri="{FF2B5EF4-FFF2-40B4-BE49-F238E27FC236}">
                <a16:creationId xmlns:a16="http://schemas.microsoft.com/office/drawing/2014/main" id="{9AE95CD5-A29C-424B-AE7A-95BE6666AA66}"/>
              </a:ext>
            </a:extLst>
          </p:cNvPr>
          <p:cNvCxnSpPr>
            <a:cxnSpLocks/>
          </p:cNvCxnSpPr>
          <p:nvPr/>
        </p:nvCxnSpPr>
        <p:spPr>
          <a:xfrm rot="16200000" flipH="1">
            <a:off x="7904556" y="1411158"/>
            <a:ext cx="2931480" cy="2116987"/>
          </a:xfrm>
          <a:prstGeom prst="bentConnector3">
            <a:avLst>
              <a:gd name="adj1" fmla="val 250"/>
            </a:avLst>
          </a:prstGeom>
          <a:ln w="31750">
            <a:tailEnd type="triangle" w="lg" len="lg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5" name="ZoneTexte 14">
            <a:extLst>
              <a:ext uri="{FF2B5EF4-FFF2-40B4-BE49-F238E27FC236}">
                <a16:creationId xmlns:a16="http://schemas.microsoft.com/office/drawing/2014/main" id="{646595F9-7AB8-4908-B49C-1A6F59F1DE43}"/>
              </a:ext>
            </a:extLst>
          </p:cNvPr>
          <p:cNvSpPr txBox="1"/>
          <p:nvPr/>
        </p:nvSpPr>
        <p:spPr>
          <a:xfrm>
            <a:off x="4305779" y="1749215"/>
            <a:ext cx="9722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2400" b="1" dirty="0"/>
              <a:t>- 70 %</a:t>
            </a: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14944B77-9104-46DA-985E-FD0ABBEF28BB}"/>
              </a:ext>
            </a:extLst>
          </p:cNvPr>
          <p:cNvSpPr txBox="1"/>
          <p:nvPr/>
        </p:nvSpPr>
        <p:spPr>
          <a:xfrm>
            <a:off x="7043786" y="1749214"/>
            <a:ext cx="9722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2400" b="1" dirty="0"/>
              <a:t>- 76 %</a:t>
            </a: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8F8FD0F9-9192-4B61-9031-4A00CBBCB17A}"/>
              </a:ext>
            </a:extLst>
          </p:cNvPr>
          <p:cNvSpPr txBox="1"/>
          <p:nvPr/>
        </p:nvSpPr>
        <p:spPr>
          <a:xfrm>
            <a:off x="9826903" y="1749214"/>
            <a:ext cx="9722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2400" b="1"/>
              <a:t>- 85 </a:t>
            </a:r>
            <a:r>
              <a:rPr lang="fr-BE" sz="2400" b="1" dirty="0"/>
              <a:t>%</a:t>
            </a:r>
          </a:p>
        </p:txBody>
      </p:sp>
    </p:spTree>
    <p:extLst>
      <p:ext uri="{BB962C8B-B14F-4D97-AF65-F5344CB8AC3E}">
        <p14:creationId xmlns:p14="http://schemas.microsoft.com/office/powerpoint/2010/main" val="290428222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DC30C93E793E04387733ADA109240D8" ma:contentTypeVersion="10" ma:contentTypeDescription="Crée un document." ma:contentTypeScope="" ma:versionID="c4120c1ee7653f83652352dff71aef78">
  <xsd:schema xmlns:xsd="http://www.w3.org/2001/XMLSchema" xmlns:xs="http://www.w3.org/2001/XMLSchema" xmlns:p="http://schemas.microsoft.com/office/2006/metadata/properties" xmlns:ns2="8710636d-9857-4743-9e78-7d58039af9bd" xmlns:ns3="18f0c47a-89de-4256-972f-e1abe907faa5" targetNamespace="http://schemas.microsoft.com/office/2006/metadata/properties" ma:root="true" ma:fieldsID="dc2731339bdfd7edf9f5d82b3fbcb778" ns2:_="" ns3:_="">
    <xsd:import namespace="8710636d-9857-4743-9e78-7d58039af9bd"/>
    <xsd:import namespace="18f0c47a-89de-4256-972f-e1abe907faa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EventHashCode" minOccurs="0"/>
                <xsd:element ref="ns2:MediaServiceGenerationTi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710636d-9857-4743-9e78-7d58039af9b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Location" ma:index="12" nillable="true" ma:displayName="MediaServiceLocation" ma:internalName="MediaServiceLocation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8f0c47a-89de-4256-972f-e1abe907faa5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Partagé avec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Partagé avec dé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CCF8E1F-0640-4189-AD55-727C217B7A24}"/>
</file>

<file path=customXml/itemProps2.xml><?xml version="1.0" encoding="utf-8"?>
<ds:datastoreItem xmlns:ds="http://schemas.openxmlformats.org/officeDocument/2006/customXml" ds:itemID="{10DCC31A-107C-492A-8808-E303E3ACA741}"/>
</file>

<file path=customXml/itemProps3.xml><?xml version="1.0" encoding="utf-8"?>
<ds:datastoreItem xmlns:ds="http://schemas.openxmlformats.org/officeDocument/2006/customXml" ds:itemID="{FDC27D9B-0E78-43B5-AC68-335CEEEFB623}"/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9</Words>
  <Application>Microsoft Office PowerPoint</Application>
  <PresentationFormat>Grand écran</PresentationFormat>
  <Paragraphs>3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Thème Office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Benjamin Wilkin - APERe</dc:creator>
  <cp:lastModifiedBy>Benjamin Wilkin - APERe</cp:lastModifiedBy>
  <cp:revision>1</cp:revision>
  <dcterms:created xsi:type="dcterms:W3CDTF">2019-06-05T06:52:39Z</dcterms:created>
  <dcterms:modified xsi:type="dcterms:W3CDTF">2019-06-05T06:57:28Z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0x0101004DC30C93E793E04387733ADA109240D8</vt:lpwstr>
  </property>
</Properties>
</file>